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50"/>
  </p:normalViewPr>
  <p:slideViewPr>
    <p:cSldViewPr snapToGrid="0">
      <p:cViewPr varScale="1">
        <p:scale>
          <a:sx n="162" d="100"/>
          <a:sy n="162" d="100"/>
        </p:scale>
        <p:origin x="42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2025/06/30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767A2570-A235-B9B4-68EB-4E8A9A2CF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2" y="2082866"/>
            <a:ext cx="3389216" cy="1936695"/>
          </a:xfrm>
          <a:prstGeom prst="rect">
            <a:avLst/>
          </a:prstGeom>
        </p:spPr>
      </p:pic>
      <p:pic>
        <p:nvPicPr>
          <p:cNvPr id="10" name="Picture 9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6CF661A5-5D55-3BAD-1014-051C0E0C5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52" y="4081030"/>
            <a:ext cx="3389216" cy="1936695"/>
          </a:xfrm>
          <a:prstGeom prst="rect">
            <a:avLst/>
          </a:prstGeom>
        </p:spPr>
      </p:pic>
      <p:pic>
        <p:nvPicPr>
          <p:cNvPr id="4" name="Picture 3" descr="A graph of a sign measurement&#10;&#10;AI-generated content may be incorrect.">
            <a:extLst>
              <a:ext uri="{FF2B5EF4-FFF2-40B4-BE49-F238E27FC236}">
                <a16:creationId xmlns:a16="http://schemas.microsoft.com/office/drawing/2014/main" id="{47AE548F-BEF6-BD15-1B0F-F078095A9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2" y="84703"/>
            <a:ext cx="3389216" cy="19366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4</Words>
  <Application>Microsoft Macintosh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4</cp:revision>
  <dcterms:created xsi:type="dcterms:W3CDTF">2025-02-08T15:05:49Z</dcterms:created>
  <dcterms:modified xsi:type="dcterms:W3CDTF">2025-06-29T16:19:13Z</dcterms:modified>
</cp:coreProperties>
</file>

<file path=docProps/thumbnail.jpeg>
</file>